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3" r:id="rId1"/>
  </p:sldMasterIdLst>
  <p:notesMasterIdLst>
    <p:notesMasterId r:id="rId41"/>
  </p:notesMasterIdLst>
  <p:handoutMasterIdLst>
    <p:handoutMasterId r:id="rId42"/>
  </p:handoutMasterIdLst>
  <p:sldIdLst>
    <p:sldId id="261" r:id="rId2"/>
    <p:sldId id="262" r:id="rId3"/>
    <p:sldId id="256" r:id="rId4"/>
    <p:sldId id="264" r:id="rId5"/>
    <p:sldId id="265" r:id="rId6"/>
    <p:sldId id="266" r:id="rId7"/>
    <p:sldId id="267" r:id="rId8"/>
    <p:sldId id="25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6" r:id="rId18"/>
    <p:sldId id="277" r:id="rId19"/>
    <p:sldId id="278" r:id="rId20"/>
    <p:sldId id="279" r:id="rId21"/>
    <p:sldId id="258" r:id="rId22"/>
    <p:sldId id="280" r:id="rId23"/>
    <p:sldId id="281" r:id="rId24"/>
    <p:sldId id="282" r:id="rId25"/>
    <p:sldId id="283" r:id="rId26"/>
    <p:sldId id="259" r:id="rId27"/>
    <p:sldId id="284" r:id="rId28"/>
    <p:sldId id="285" r:id="rId29"/>
    <p:sldId id="286" r:id="rId30"/>
    <p:sldId id="287" r:id="rId31"/>
    <p:sldId id="288" r:id="rId32"/>
    <p:sldId id="289" r:id="rId33"/>
    <p:sldId id="260" r:id="rId34"/>
    <p:sldId id="290" r:id="rId35"/>
    <p:sldId id="291" r:id="rId36"/>
    <p:sldId id="292" r:id="rId37"/>
    <p:sldId id="293" r:id="rId38"/>
    <p:sldId id="263" r:id="rId39"/>
    <p:sldId id="294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4" autoAdjust="0"/>
    <p:restoredTop sz="94660"/>
  </p:normalViewPr>
  <p:slideViewPr>
    <p:cSldViewPr snapToGrid="0">
      <p:cViewPr varScale="1">
        <p:scale>
          <a:sx n="70" d="100"/>
          <a:sy n="70" d="100"/>
        </p:scale>
        <p:origin x="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7BB0D48-2B41-454D-9239-6E0863FE805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FB4EBD3-DAED-4C13-AE1D-98302331029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24A62E-E7FB-4BDB-84A3-642BCB014992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BFEEDC-7E48-4269-AA9B-2F3CEC9563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24CE86-850E-4434-A0CC-ABFA1ABE6DB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2BA32A-402C-4EF4-AD3D-8EB41416250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914316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FA8E31D-41C4-4C1E-A07D-906D254A638E}" type="datetimeFigureOut">
              <a:rPr lang="en-IN" smtClean="0"/>
              <a:t>05-05-2020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589212-3DED-4ACD-84E7-096989C8B32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4222362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AC00B6-C14D-4402-8D5F-62BA39D28E7F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708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83C65-E345-4EC7-95E3-340FC06B565B}" type="datetime1">
              <a:rPr lang="en-IN" smtClean="0"/>
              <a:t>05-05-2020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84977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7F735D-7C06-43B6-A304-2287E5D07FE1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28191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6237D-9C6C-45CE-948F-B2F2D10AC1CE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60842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42699E-F8BE-4788-B318-5B373680A046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0249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4AC98-615D-48DE-AB13-23680F345729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8378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777096-6AB2-481B-81FA-EF7906265CFD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537660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10884-1629-4F2B-AFED-1FAFFF676FFA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0656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5C32B2-04DE-4F79-83BE-B6598AB1E958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3253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EE7A10-A9AD-4C76-847C-45C647A128D0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96003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E6960A-2545-462F-A19C-5395500832D0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3442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FA54C-25EA-483A-A922-C062EEFF6367}" type="datetime1">
              <a:rPr lang="en-IN" smtClean="0"/>
              <a:t>05-05-2020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0896684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5143EE-5B35-4D24-8215-00BFFC08B20F}" type="datetime1">
              <a:rPr lang="en-IN" smtClean="0"/>
              <a:t>05-05-2020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743652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E383B-FEFA-4211-88C9-B8A8F0519188}" type="datetime1">
              <a:rPr lang="en-IN" smtClean="0"/>
              <a:t>05-05-2020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47311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B7E516-C278-4B90-AAC8-AD2D3916F319}" type="datetime1">
              <a:rPr lang="en-IN" smtClean="0"/>
              <a:t>05-05-2020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98694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0C347B-F758-4042-9F3C-26F4EA433058}" type="datetime1">
              <a:rPr lang="en-IN" smtClean="0"/>
              <a:t>05-05-2020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7364135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784412-1CAD-4D5C-94CB-0BC29EAF60D0}" type="datetime1">
              <a:rPr lang="en-IN" smtClean="0"/>
              <a:t>05-05-2020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/>
              <a:t>A Jesus Youth Infopark Initiative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458572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33AEFE4E-2787-4E98-83BD-C08E314AEE1D}" type="datetime1">
              <a:rPr lang="en-IN" smtClean="0"/>
              <a:t>05-05-2020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en-IN"/>
              <a:t>A Jesus Youth Infopark Initiative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FE426B69-A462-4431-9C1C-5E659EF5A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8985692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  <p:sldLayoutId id="2147483726" r:id="rId13"/>
    <p:sldLayoutId id="2147483727" r:id="rId14"/>
    <p:sldLayoutId id="2147483728" r:id="rId15"/>
    <p:sldLayoutId id="2147483729" r:id="rId16"/>
    <p:sldLayoutId id="2147483730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4.jpg"/><Relationship Id="rId7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57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68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2D1D00-F328-48FA-9C36-450D2957EC15}"/>
              </a:ext>
            </a:extLst>
          </p:cNvPr>
          <p:cNvSpPr txBox="1"/>
          <p:nvPr/>
        </p:nvSpPr>
        <p:spPr>
          <a:xfrm>
            <a:off x="1537252" y="5234609"/>
            <a:ext cx="93162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നന്‍മനിറഞ്ഞ മറിയമെ സ്വസ്തി! കര്‍ത്താവ്‌ അങ്ങയോടുകൂടെ, സ്ത്രീകളില്‍ അങ്ങ്‌ അനുഗ്രഹിക്കപ്പെട്ടവളാകുന്നു‍. അങ്ങയുടെ ഉദരത്തിന്‍ ഫലമായ ഈശോ അനുഗ്രഹിക്കപ്പെട്ടവനാകുന്നു‍ (ലൂക്കാ 1:28, 1:42-43).</a:t>
            </a:r>
            <a:endParaRPr lang="en-IN" dirty="0"/>
          </a:p>
        </p:txBody>
      </p:sp>
      <p:pic>
        <p:nvPicPr>
          <p:cNvPr id="5" name="Picture 4" descr="A picture containing table, sitting, flower, front&#10;&#10;Description automatically generated">
            <a:extLst>
              <a:ext uri="{FF2B5EF4-FFF2-40B4-BE49-F238E27FC236}">
                <a16:creationId xmlns:a16="http://schemas.microsoft.com/office/drawing/2014/main" id="{AC264A94-940F-4D87-845F-7AD918BB50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3147" y="0"/>
            <a:ext cx="5545525" cy="54068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FA82FFF4-3AE9-4211-98B1-24674EC7A4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2212B0E-BA80-49CD-88A2-5646271D9845}"/>
              </a:ext>
            </a:extLst>
          </p:cNvPr>
          <p:cNvSpPr txBox="1"/>
          <p:nvPr/>
        </p:nvSpPr>
        <p:spPr>
          <a:xfrm>
            <a:off x="8439260" y="6482144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913170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earing a wedding dress&#10;&#10;Description automatically generated">
            <a:extLst>
              <a:ext uri="{FF2B5EF4-FFF2-40B4-BE49-F238E27FC236}">
                <a16:creationId xmlns:a16="http://schemas.microsoft.com/office/drawing/2014/main" id="{414DFAC5-1397-4232-ADCC-78B00637F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219" y="3094892"/>
            <a:ext cx="5654943" cy="37631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icture containing person, woman, food, cake&#10;&#10;Description automatically generated">
            <a:extLst>
              <a:ext uri="{FF2B5EF4-FFF2-40B4-BE49-F238E27FC236}">
                <a16:creationId xmlns:a16="http://schemas.microsoft.com/office/drawing/2014/main" id="{2A0193A2-560D-4F0C-8FCC-FB41424DE7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6" y="909366"/>
            <a:ext cx="7050270" cy="5315903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13EE3A8-2299-4A05-95AC-18FA941ED8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D2721DE-102C-4C04-9958-748FB6083AD3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142651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front of a crowd posing for the camera&#10;&#10;Description automatically generated">
            <a:extLst>
              <a:ext uri="{FF2B5EF4-FFF2-40B4-BE49-F238E27FC236}">
                <a16:creationId xmlns:a16="http://schemas.microsoft.com/office/drawing/2014/main" id="{0D4C0FE0-C15A-435F-9720-C68EC53CB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790" y="1032654"/>
            <a:ext cx="6477000" cy="42862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icture containing room&#10;&#10;Description automatically generated">
            <a:extLst>
              <a:ext uri="{FF2B5EF4-FFF2-40B4-BE49-F238E27FC236}">
                <a16:creationId xmlns:a16="http://schemas.microsoft.com/office/drawing/2014/main" id="{A34540ED-1893-4BE6-893F-FE3F8A62EF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180" y="1789303"/>
            <a:ext cx="3403796" cy="506869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C84A8AE4-201E-4636-B028-9B1EF1D7B9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B9E5AE-B16B-4952-9678-382F793FB9F2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942351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BC77C9B-BDA6-47A5-858F-AF2DC189D0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8267" y="2443309"/>
            <a:ext cx="2967917" cy="426935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looking at each other&#10;&#10;Description automatically generated">
            <a:extLst>
              <a:ext uri="{FF2B5EF4-FFF2-40B4-BE49-F238E27FC236}">
                <a16:creationId xmlns:a16="http://schemas.microsoft.com/office/drawing/2014/main" id="{DD69B9CE-DA3D-408F-BCA9-C7B7C3AB92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856" y="566225"/>
            <a:ext cx="7667111" cy="477949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703F7A87-8A76-4635-AD64-A0340B1F3A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0" y="89572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F8F4608-EBB6-435E-9FF5-98196AF8D27C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9589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92A17F1E-1330-45B4-9806-9F2F71054E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47" y="750936"/>
            <a:ext cx="7335367" cy="45525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erson standing in a room&#10;&#10;Description automatically generated">
            <a:extLst>
              <a:ext uri="{FF2B5EF4-FFF2-40B4-BE49-F238E27FC236}">
                <a16:creationId xmlns:a16="http://schemas.microsoft.com/office/drawing/2014/main" id="{305776BC-61BB-4F73-BE78-44AD47BB5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662217"/>
            <a:ext cx="5966313" cy="37034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090BA6B-6DC5-488C-9353-593F956823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0" y="89572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4D75EE9-C384-4DC6-B1FE-009564B9F288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46598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9FF05917-9161-401C-936F-333A7CB311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7" y="590416"/>
            <a:ext cx="6982427" cy="4656406"/>
          </a:xfrm>
          <a:prstGeom prst="rect">
            <a:avLst/>
          </a:prstGeom>
        </p:spPr>
      </p:pic>
      <p:pic>
        <p:nvPicPr>
          <p:cNvPr id="5" name="Picture 4" descr="A person standing in front of a crowd&#10;&#10;Description automatically generated">
            <a:extLst>
              <a:ext uri="{FF2B5EF4-FFF2-40B4-BE49-F238E27FC236}">
                <a16:creationId xmlns:a16="http://schemas.microsoft.com/office/drawing/2014/main" id="{7E45C21D-3C9E-487A-B24B-B8F8EF28AF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453" y="3040160"/>
            <a:ext cx="5162257" cy="3443769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D9A94EE-FE91-4520-B7ED-D11226A527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7" y="21338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D4C533-E22E-4637-BA99-14F8DAA51101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612897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itting in front of a window&#10;&#10;Description automatically generated">
            <a:extLst>
              <a:ext uri="{FF2B5EF4-FFF2-40B4-BE49-F238E27FC236}">
                <a16:creationId xmlns:a16="http://schemas.microsoft.com/office/drawing/2014/main" id="{C308F594-9729-4C2B-88DC-B8BF5BB42C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015" y="745588"/>
            <a:ext cx="7427742" cy="4178105"/>
          </a:xfrm>
          <a:prstGeom prst="rect">
            <a:avLst/>
          </a:prstGeom>
        </p:spPr>
      </p:pic>
      <p:pic>
        <p:nvPicPr>
          <p:cNvPr id="5" name="Picture 4" descr="A picture containing indoor, table, window, room&#10;&#10;Description automatically generated">
            <a:extLst>
              <a:ext uri="{FF2B5EF4-FFF2-40B4-BE49-F238E27FC236}">
                <a16:creationId xmlns:a16="http://schemas.microsoft.com/office/drawing/2014/main" id="{6CC6281A-D762-4DC8-BCB1-4AC73EE88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059" y="1321133"/>
            <a:ext cx="3277772" cy="497221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1930D23-A6AC-432C-AC3D-0CA97492B4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0" y="75924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C672166-4E56-4DC7-8265-750A0FD1686C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30844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a hand&#10;&#10;Description automatically generated">
            <a:extLst>
              <a:ext uri="{FF2B5EF4-FFF2-40B4-BE49-F238E27FC236}">
                <a16:creationId xmlns:a16="http://schemas.microsoft.com/office/drawing/2014/main" id="{7F9794DF-3934-4AFF-BF20-6265FDDFC6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688" y="794165"/>
            <a:ext cx="5823312" cy="4326475"/>
          </a:xfrm>
          <a:prstGeom prst="rect">
            <a:avLst/>
          </a:prstGeom>
        </p:spPr>
      </p:pic>
      <p:pic>
        <p:nvPicPr>
          <p:cNvPr id="5" name="Picture 4" descr="A picture containing indoor, table, mirror, room&#10;&#10;Description automatically generated">
            <a:extLst>
              <a:ext uri="{FF2B5EF4-FFF2-40B4-BE49-F238E27FC236}">
                <a16:creationId xmlns:a16="http://schemas.microsoft.com/office/drawing/2014/main" id="{922AD219-6F6C-41FD-872C-B4773F5BF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26" y="1234603"/>
            <a:ext cx="6531386" cy="54686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06747A41-AF38-4A44-A52F-1BA86FDDBA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0" y="48629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FE78AB-F89D-462F-BFE6-C159967962B6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42785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8F33E29F-7080-45D1-9D4B-30D6D46FF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437" y="918723"/>
            <a:ext cx="4876800" cy="3248025"/>
          </a:xfrm>
          <a:prstGeom prst="rect">
            <a:avLst/>
          </a:prstGeom>
        </p:spPr>
      </p:pic>
      <p:pic>
        <p:nvPicPr>
          <p:cNvPr id="5" name="Picture 4" descr="A person sitting at a table using a computer&#10;&#10;Description automatically generated">
            <a:extLst>
              <a:ext uri="{FF2B5EF4-FFF2-40B4-BE49-F238E27FC236}">
                <a16:creationId xmlns:a16="http://schemas.microsoft.com/office/drawing/2014/main" id="{606572BB-6223-422C-AA9C-07DFB5F2EE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726" y="2542735"/>
            <a:ext cx="5856263" cy="390417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B2718845-0B03-46BF-893B-5BBC175FAD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3" y="48629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96E88B-77C0-4ACE-B955-57C96B76B64C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1712274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CADE0A58-310B-43B6-9490-F464AC371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873" y="845330"/>
            <a:ext cx="7426764" cy="4955677"/>
          </a:xfrm>
          <a:prstGeom prst="rect">
            <a:avLst/>
          </a:prstGeom>
        </p:spPr>
      </p:pic>
      <p:pic>
        <p:nvPicPr>
          <p:cNvPr id="5" name="Picture 4" descr="A person taking a selfie in the snow&#10;&#10;Description automatically generated">
            <a:extLst>
              <a:ext uri="{FF2B5EF4-FFF2-40B4-BE49-F238E27FC236}">
                <a16:creationId xmlns:a16="http://schemas.microsoft.com/office/drawing/2014/main" id="{0B403EF3-9E61-4BFC-BAAB-748DD53EB6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2996" y="3346619"/>
            <a:ext cx="4811151" cy="319490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81B08356-CE57-4FEB-AC4D-922E0A201E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3" y="48629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6CCB422-0276-47C3-A8DB-D05BEAF4EC9B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155030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clothing, dress&#10;&#10;Description automatically generated">
            <a:extLst>
              <a:ext uri="{FF2B5EF4-FFF2-40B4-BE49-F238E27FC236}">
                <a16:creationId xmlns:a16="http://schemas.microsoft.com/office/drawing/2014/main" id="{DEEAB6D7-81E2-46D0-9C9B-3895D47BB8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903" y="667921"/>
            <a:ext cx="3406946" cy="585385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icture containing clock&#10;&#10;Description automatically generated">
            <a:extLst>
              <a:ext uri="{FF2B5EF4-FFF2-40B4-BE49-F238E27FC236}">
                <a16:creationId xmlns:a16="http://schemas.microsoft.com/office/drawing/2014/main" id="{F4D3450E-7A35-40F3-9867-5B8637A5B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7767" y="787595"/>
            <a:ext cx="7052823" cy="52828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AC481ECF-9074-4FD9-BAE5-0847FDEAE0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" y="48628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96FC25-2894-4CFF-BCD0-6C71CEF78D5F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9511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F5097F9-2578-4253-B9CE-51187C671A68}"/>
              </a:ext>
            </a:extLst>
          </p:cNvPr>
          <p:cNvSpPr txBox="1"/>
          <p:nvPr/>
        </p:nvSpPr>
        <p:spPr>
          <a:xfrm flipH="1">
            <a:off x="3198440" y="396452"/>
            <a:ext cx="6647925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b="1" dirty="0"/>
              <a:t>Luminous Mysteries</a:t>
            </a:r>
          </a:p>
          <a:p>
            <a:endParaRPr lang="en-IN" sz="60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274FE-E660-4F46-AE34-D878C14221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972663"/>
            <a:ext cx="1653432" cy="19389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2BD93B-EC57-4620-A27A-236DEE2997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809" y="3058905"/>
            <a:ext cx="2757070" cy="1852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359C7C5-E408-425E-8836-19D99D1C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74" y="3051802"/>
            <a:ext cx="2470334" cy="18527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6EB6AE8-66A1-4307-A0FA-D45E11C3758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1096" y="2702136"/>
            <a:ext cx="1993136" cy="22130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685C6AD-06D7-49E7-A57C-1A0730B6E2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8069" y="3335302"/>
            <a:ext cx="2500746" cy="15825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Picture 15" descr="A close up of a sign&#10;&#10;Description automatically generated">
            <a:extLst>
              <a:ext uri="{FF2B5EF4-FFF2-40B4-BE49-F238E27FC236}">
                <a16:creationId xmlns:a16="http://schemas.microsoft.com/office/drawing/2014/main" id="{F0829EBA-B841-47F8-9624-BEC0A125AB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6F787AF-B92D-480F-9C3E-330C8DB020DC}"/>
              </a:ext>
            </a:extLst>
          </p:cNvPr>
          <p:cNvSpPr txBox="1"/>
          <p:nvPr/>
        </p:nvSpPr>
        <p:spPr>
          <a:xfrm>
            <a:off x="4117448" y="1058171"/>
            <a:ext cx="7464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പ്രകാശത്തിന്റെ രഹസ്യങ്ങൾ </a:t>
            </a:r>
            <a:endParaRPr lang="en-IN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2665E4-698E-429F-8965-07BE2326C7C8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  <p:pic>
        <p:nvPicPr>
          <p:cNvPr id="25" name="Picture 24" descr="A picture containing outdoor, flying, kite, cloudy&#10;&#10;Description automatically generated">
            <a:extLst>
              <a:ext uri="{FF2B5EF4-FFF2-40B4-BE49-F238E27FC236}">
                <a16:creationId xmlns:a16="http://schemas.microsoft.com/office/drawing/2014/main" id="{571EC170-2F20-478B-9982-955D64A194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0474" y="1296448"/>
            <a:ext cx="2717048" cy="174667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136335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Two people posing for a picture&#10;&#10;Description automatically generated">
            <a:extLst>
              <a:ext uri="{FF2B5EF4-FFF2-40B4-BE49-F238E27FC236}">
                <a16:creationId xmlns:a16="http://schemas.microsoft.com/office/drawing/2014/main" id="{CDD5C704-D6C4-466E-B2C2-B62709A5D0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426" y="480939"/>
            <a:ext cx="3254912" cy="4882368"/>
          </a:xfrm>
          <a:prstGeom prst="rect">
            <a:avLst/>
          </a:prstGeom>
        </p:spPr>
      </p:pic>
      <p:pic>
        <p:nvPicPr>
          <p:cNvPr id="9" name="Picture 8" descr="A person standing in a room&#10;&#10;Description automatically generated">
            <a:extLst>
              <a:ext uri="{FF2B5EF4-FFF2-40B4-BE49-F238E27FC236}">
                <a16:creationId xmlns:a16="http://schemas.microsoft.com/office/drawing/2014/main" id="{FC0D2CC0-86B6-439F-8C3D-CA355770BA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7717" y="2250830"/>
            <a:ext cx="5518053" cy="3678702"/>
          </a:xfrm>
          <a:prstGeom prst="rect">
            <a:avLst/>
          </a:prstGeom>
        </p:spPr>
      </p:pic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A0D67E7F-2400-49E3-804B-41F6E468B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" y="48630"/>
            <a:ext cx="567981" cy="5690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4A650C9-6C9B-4813-B5F9-219937746DF9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99633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8AB71C5-062D-40FA-9D51-2351F00DA1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9" y="887893"/>
            <a:ext cx="6763026" cy="50722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1679691-318B-4525-8F19-144703CDF3C7}"/>
              </a:ext>
            </a:extLst>
          </p:cNvPr>
          <p:cNvSpPr txBox="1"/>
          <p:nvPr/>
        </p:nvSpPr>
        <p:spPr>
          <a:xfrm>
            <a:off x="6851375" y="2160103"/>
            <a:ext cx="486354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"നമ്മുടെ കര്‍ത്താവായ ഈശോമിശിഹാ ദൈവരാജ്യത്തിന്‍റെ ആഗമനം അറിയിച്ചുകൊണ്ട് അനുതപിച്ച് സുവിശേഷത്തില്‍ വിശ്വസിക്കുവിന്‍ എന്ന്‌ ആഹ്വാനം ചെയ്തതിനെക്കുറിച്ച് നമുക്ക് ധ്യാനിക്കാം"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0C8739-1C59-42C2-823D-AB00E549138B}"/>
              </a:ext>
            </a:extLst>
          </p:cNvPr>
          <p:cNvSpPr txBox="1"/>
          <p:nvPr/>
        </p:nvSpPr>
        <p:spPr>
          <a:xfrm flipH="1">
            <a:off x="7135633" y="391365"/>
            <a:ext cx="45792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Third Luminous Mystery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0196CA-F1EA-48F6-BA31-EC6CF0B28853}"/>
              </a:ext>
            </a:extLst>
          </p:cNvPr>
          <p:cNvSpPr txBox="1"/>
          <p:nvPr/>
        </p:nvSpPr>
        <p:spPr>
          <a:xfrm flipH="1">
            <a:off x="7891006" y="703227"/>
            <a:ext cx="3717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/>
              <a:t>മൂന്നാം ദിവ്യരഹസ്യം</a:t>
            </a:r>
            <a:endParaRPr lang="en-IN"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EC352FE7-7896-417D-A8CC-CA5D4A5386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" y="62276"/>
            <a:ext cx="567981" cy="569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259B9C-50A7-4315-B373-B52A31398118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88310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86B4B3B-8350-4A5C-82B7-855FDC9B64A4}"/>
              </a:ext>
            </a:extLst>
          </p:cNvPr>
          <p:cNvSpPr txBox="1"/>
          <p:nvPr/>
        </p:nvSpPr>
        <p:spPr>
          <a:xfrm>
            <a:off x="3713871" y="436099"/>
            <a:ext cx="53879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Intention : For Families</a:t>
            </a:r>
            <a:endParaRPr lang="en-IN" sz="2000" dirty="0"/>
          </a:p>
        </p:txBody>
      </p:sp>
      <p:pic>
        <p:nvPicPr>
          <p:cNvPr id="6" name="Picture 5" descr="A person standing in front of clouds&#10;&#10;Description automatically generated">
            <a:extLst>
              <a:ext uri="{FF2B5EF4-FFF2-40B4-BE49-F238E27FC236}">
                <a16:creationId xmlns:a16="http://schemas.microsoft.com/office/drawing/2014/main" id="{09A8D468-FE09-4046-B59A-D2B6106A2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20" y="1834448"/>
            <a:ext cx="11345359" cy="3989576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7032515A-1181-45E6-9E51-42319B6167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3" y="48629"/>
            <a:ext cx="567981" cy="569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EF9FF3-7F75-4A95-B173-6F94252F468F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80060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FB17420-A779-45F8-AE1B-D97E20FF7C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3376" y="3854251"/>
            <a:ext cx="6330463" cy="253218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erson standing in front of a sunset&#10;&#10;Description automatically generated">
            <a:extLst>
              <a:ext uri="{FF2B5EF4-FFF2-40B4-BE49-F238E27FC236}">
                <a16:creationId xmlns:a16="http://schemas.microsoft.com/office/drawing/2014/main" id="{104B8233-90C7-4D96-9D44-2173B9E3ED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1" y="340261"/>
            <a:ext cx="6046175" cy="604617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1BAE279-CE4A-4487-ACB2-C31ED1AEAF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3" y="48629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AD060B-2C8C-4326-BC52-2442D8429850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5460436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eating food at a restaurant&#10;&#10;Description automatically generated">
            <a:extLst>
              <a:ext uri="{FF2B5EF4-FFF2-40B4-BE49-F238E27FC236}">
                <a16:creationId xmlns:a16="http://schemas.microsoft.com/office/drawing/2014/main" id="{91431339-C17C-4DF0-896D-FDD1638FDB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35" y="861500"/>
            <a:ext cx="8097619" cy="4231006"/>
          </a:xfrm>
          <a:prstGeom prst="rect">
            <a:avLst/>
          </a:prstGeom>
        </p:spPr>
      </p:pic>
      <p:pic>
        <p:nvPicPr>
          <p:cNvPr id="5" name="Picture 4" descr="A person standing in front of clouds&#10;&#10;Description automatically generated">
            <a:extLst>
              <a:ext uri="{FF2B5EF4-FFF2-40B4-BE49-F238E27FC236}">
                <a16:creationId xmlns:a16="http://schemas.microsoft.com/office/drawing/2014/main" id="{08493599-9BFF-4DBD-8E2F-441349A632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4252" y="4690190"/>
            <a:ext cx="5567748" cy="195788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A222385-BA0E-4DB6-8A2F-898BCF6E23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3" y="62276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55A597-4A65-429F-B332-2D6C628F4845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202345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sunset&#10;&#10;Description automatically generated">
            <a:extLst>
              <a:ext uri="{FF2B5EF4-FFF2-40B4-BE49-F238E27FC236}">
                <a16:creationId xmlns:a16="http://schemas.microsoft.com/office/drawing/2014/main" id="{7C8F2010-9126-482A-9885-2DEC6377E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498" y="488417"/>
            <a:ext cx="8729003" cy="5881166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A669565E-562C-4382-8554-D78C0D99E0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3" y="48629"/>
            <a:ext cx="567981" cy="569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72327B8-0EE8-410B-8277-DD526961FD9A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823013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A4E2C-5918-4529-B719-5F8DF7C3C8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739" y="0"/>
            <a:ext cx="6176625" cy="685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7333A1-E200-4A63-BF62-DF3FF9CE9127}"/>
              </a:ext>
            </a:extLst>
          </p:cNvPr>
          <p:cNvSpPr txBox="1"/>
          <p:nvPr/>
        </p:nvSpPr>
        <p:spPr>
          <a:xfrm>
            <a:off x="6454364" y="2274838"/>
            <a:ext cx="559186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 "നമ്മുടെ കര്‍ത്താവായ ഈശോമിശിഹാ താബോര്‍ മലയില്‍ പ്രാര്‍ത്ഥിച്ചുകൊണ്ടിരുന്നപ്പോള്‍ രൂപാന്തരപ്പെട്ടതിനെയും "ഇവന്‍ എന്‍റെ പ്രിയപുത്രനാകുന്നു, ഇവനെ നിങ്ങള്‍ ശ്രവിക്കുവിന്‍" എന്ന്‌ സ്വര്‍ഗ്ഗീയ അരുളപ്പാട് ഉണ്ടായതിനെയും കുറിച്ച് നമുക്ക് ധ്യാനിക്കാം"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F59BD01-A062-424E-9740-6388C2C46492}"/>
              </a:ext>
            </a:extLst>
          </p:cNvPr>
          <p:cNvSpPr txBox="1"/>
          <p:nvPr/>
        </p:nvSpPr>
        <p:spPr>
          <a:xfrm>
            <a:off x="6653147" y="444922"/>
            <a:ext cx="4862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Fourth Luminous Mystery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F8DC59E-BDBC-4D36-A08E-A7CBA37C3910}"/>
              </a:ext>
            </a:extLst>
          </p:cNvPr>
          <p:cNvSpPr txBox="1"/>
          <p:nvPr/>
        </p:nvSpPr>
        <p:spPr>
          <a:xfrm>
            <a:off x="7527512" y="906587"/>
            <a:ext cx="31142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/>
              <a:t>നാലാം ദിവ്യരഹസ്യം</a:t>
            </a:r>
            <a:endParaRPr lang="en-IN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CB5661B0-77D8-4F89-8CA5-0DEB7992DD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" y="48629"/>
            <a:ext cx="567981" cy="569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ABF5C48-B9BF-4F9C-81D7-700E6D399A52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63388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6F4438B-42D9-46F8-BB6A-1D45D44740CF}"/>
              </a:ext>
            </a:extLst>
          </p:cNvPr>
          <p:cNvSpPr txBox="1"/>
          <p:nvPr/>
        </p:nvSpPr>
        <p:spPr>
          <a:xfrm>
            <a:off x="3446584" y="323557"/>
            <a:ext cx="58099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Intention : Confused Youth</a:t>
            </a:r>
            <a:endParaRPr lang="en-IN" dirty="0"/>
          </a:p>
        </p:txBody>
      </p:sp>
      <p:pic>
        <p:nvPicPr>
          <p:cNvPr id="4" name="Picture 3" descr="A close up of a street sign on a pole&#10;&#10;Description automatically generated">
            <a:extLst>
              <a:ext uri="{FF2B5EF4-FFF2-40B4-BE49-F238E27FC236}">
                <a16:creationId xmlns:a16="http://schemas.microsoft.com/office/drawing/2014/main" id="{76B02601-456C-41AF-BDDE-891A633AC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43" y="1528763"/>
            <a:ext cx="5482649" cy="380047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B4385CF-106A-4BF4-B9F3-260364C5F1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547" y="3301908"/>
            <a:ext cx="1157550" cy="11575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picture containing water, outdoor, rock, building&#10;&#10;Description automatically generated">
            <a:extLst>
              <a:ext uri="{FF2B5EF4-FFF2-40B4-BE49-F238E27FC236}">
                <a16:creationId xmlns:a16="http://schemas.microsoft.com/office/drawing/2014/main" id="{B2DA65C4-39E7-418B-A67E-036F933778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10" y="1263710"/>
            <a:ext cx="5383275" cy="5383275"/>
          </a:xfrm>
          <a:prstGeom prst="rect">
            <a:avLst/>
          </a:prstGeom>
        </p:spPr>
      </p:pic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DED76517-81B4-4768-B5A8-639A8A5CC0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0" y="62276"/>
            <a:ext cx="567981" cy="569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CF515B-BF9F-4081-B496-253ED0DA3C48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0798893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F5C0A747-F203-4634-B25D-1D16057625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36" y="1086729"/>
            <a:ext cx="5755445" cy="38369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Picture 4" descr="A picture containing sitting, bench, room&#10;&#10;Description automatically generated">
            <a:extLst>
              <a:ext uri="{FF2B5EF4-FFF2-40B4-BE49-F238E27FC236}">
                <a16:creationId xmlns:a16="http://schemas.microsoft.com/office/drawing/2014/main" id="{48E59C1B-D16C-4ED9-82C5-9AB67EB650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5612" y="1771357"/>
            <a:ext cx="4372781" cy="4353346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D70BE0E-78CC-4DE2-B078-0BD0A1DB33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4" y="75924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A0A407-E42A-40D3-9306-4539344F81E9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72398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unset in the background&#10;&#10;Description automatically generated">
            <a:extLst>
              <a:ext uri="{FF2B5EF4-FFF2-40B4-BE49-F238E27FC236}">
                <a16:creationId xmlns:a16="http://schemas.microsoft.com/office/drawing/2014/main" id="{807DF1E7-8B98-4971-9640-1CB354BDE2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78" y="891392"/>
            <a:ext cx="8163718" cy="4595007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3FBC26-2B88-4E39-9906-5A323913626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7336" y="1090247"/>
            <a:ext cx="3324664" cy="249349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icture containing man, sitting, standing, table&#10;&#10;Description automatically generated">
            <a:extLst>
              <a:ext uri="{FF2B5EF4-FFF2-40B4-BE49-F238E27FC236}">
                <a16:creationId xmlns:a16="http://schemas.microsoft.com/office/drawing/2014/main" id="{F76DBD5B-A476-4D2E-B745-FDF0286EAC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0277" y="4440607"/>
            <a:ext cx="3138733" cy="2091584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5DF78ACF-3770-4C83-A10E-2408FA9992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3" y="89572"/>
            <a:ext cx="567981" cy="569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BE570D4-2DD3-47BB-8DC0-35251845D85E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59679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E94A47F-C6E7-4822-9D26-FDD35CE14C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86" y="127057"/>
            <a:ext cx="5631314" cy="66038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B0FF3DB-70D9-4D51-8158-9F83CCB1BF48}"/>
              </a:ext>
            </a:extLst>
          </p:cNvPr>
          <p:cNvSpPr txBox="1"/>
          <p:nvPr/>
        </p:nvSpPr>
        <p:spPr>
          <a:xfrm flipH="1">
            <a:off x="6095999" y="1802983"/>
            <a:ext cx="524786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 "നമ്മുടെ കര്‍ത്താവായ ഈശോമിശിഹാ യോര്‍ദ്ദാന്‍ നദിയില്‍ മാമ്മോദീസ സ്വീകരിച്ചപ്പോള്‍ പരിശുദ്ധാത്മാവ് അവിടുത്തെ മേല്‍ എഴുന്നള്ളിവന്നതിനെയും ഇവന്‍ എന്‍റെ പ്രിയപുത്രന്‍ ഇവനില്‍ ഞാന്‍ പ്രസാദിച്ചിരിക്കുന്നു എന്ന്‌ സ്വര്‍ഗ്ഗത്തില്‍ നിന്നും അരുളപ്പാടുണ്ടായതിനെയും കുറിച്ച് നമുക്ക് ധ്യാനിക്കാം"</a:t>
            </a:r>
            <a:endParaRPr lang="en-IN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6CB8E96-6F61-486C-AEF9-5F9216C43522}"/>
              </a:ext>
            </a:extLst>
          </p:cNvPr>
          <p:cNvSpPr txBox="1"/>
          <p:nvPr/>
        </p:nvSpPr>
        <p:spPr>
          <a:xfrm>
            <a:off x="6293334" y="375692"/>
            <a:ext cx="39934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First Luminous Mystery</a:t>
            </a:r>
            <a:endParaRPr lang="en-IN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DA72B8-734C-4C15-83B3-344CF9064A86}"/>
              </a:ext>
            </a:extLst>
          </p:cNvPr>
          <p:cNvSpPr txBox="1"/>
          <p:nvPr/>
        </p:nvSpPr>
        <p:spPr>
          <a:xfrm>
            <a:off x="7043530" y="766172"/>
            <a:ext cx="3352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ഒന്നാം ദിവ്യരഹസ്യം</a:t>
            </a:r>
            <a:endParaRPr lang="en-IN" dirty="0"/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CB8BF303-ACDB-41D5-9B01-994C5945EB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6B6135-238D-4EFE-B199-2D80C5509AA1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71265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the snow&#10;&#10;Description automatically generated">
            <a:extLst>
              <a:ext uri="{FF2B5EF4-FFF2-40B4-BE49-F238E27FC236}">
                <a16:creationId xmlns:a16="http://schemas.microsoft.com/office/drawing/2014/main" id="{4EB0DB80-70D2-4C0A-B55C-73CB0A2588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17" y="697082"/>
            <a:ext cx="5949883" cy="580219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icture containing room&#10;&#10;Description automatically generated">
            <a:extLst>
              <a:ext uri="{FF2B5EF4-FFF2-40B4-BE49-F238E27FC236}">
                <a16:creationId xmlns:a16="http://schemas.microsoft.com/office/drawing/2014/main" id="{14D744E1-A22C-41C8-BD13-00B2B6B5E8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495" y="930098"/>
            <a:ext cx="4393809" cy="4745314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CFF31684-F65B-48B1-AB37-79233C3900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" y="75924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291B08-AB7C-4016-883B-5B63279FCBC3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6363530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holding a baby&#10;&#10;Description automatically generated">
            <a:extLst>
              <a:ext uri="{FF2B5EF4-FFF2-40B4-BE49-F238E27FC236}">
                <a16:creationId xmlns:a16="http://schemas.microsoft.com/office/drawing/2014/main" id="{5784EA1E-51BA-45FC-989E-B39086EA67E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1" y="339969"/>
            <a:ext cx="3153508" cy="4414911"/>
          </a:xfrm>
          <a:prstGeom prst="rect">
            <a:avLst/>
          </a:prstGeom>
        </p:spPr>
      </p:pic>
      <p:pic>
        <p:nvPicPr>
          <p:cNvPr id="5" name="Picture 4" descr="A picture containing person, looking, woman, man&#10;&#10;Description automatically generated">
            <a:extLst>
              <a:ext uri="{FF2B5EF4-FFF2-40B4-BE49-F238E27FC236}">
                <a16:creationId xmlns:a16="http://schemas.microsoft.com/office/drawing/2014/main" id="{C7623FFA-620D-4E72-B79C-D5C951A95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625" y="1420837"/>
            <a:ext cx="3300046" cy="4220308"/>
          </a:xfrm>
          <a:prstGeom prst="rect">
            <a:avLst/>
          </a:prstGeom>
        </p:spPr>
      </p:pic>
      <p:pic>
        <p:nvPicPr>
          <p:cNvPr id="7" name="Picture 6" descr="A picture containing person, outdoor, man, woman&#10;&#10;Description automatically generated">
            <a:extLst>
              <a:ext uri="{FF2B5EF4-FFF2-40B4-BE49-F238E27FC236}">
                <a16:creationId xmlns:a16="http://schemas.microsoft.com/office/drawing/2014/main" id="{21D1B65C-F4A3-4234-AF0A-F07570702E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437" y="2729132"/>
            <a:ext cx="4417065" cy="3557368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162121DE-A029-42C2-91EA-5DCA31D5A2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" y="21332"/>
            <a:ext cx="567981" cy="569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CBC70E3-69F5-4B5C-A253-54D3D1739565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81468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in a park&#10;&#10;Description automatically generated">
            <a:extLst>
              <a:ext uri="{FF2B5EF4-FFF2-40B4-BE49-F238E27FC236}">
                <a16:creationId xmlns:a16="http://schemas.microsoft.com/office/drawing/2014/main" id="{94C6AF41-D826-4C07-97CC-35BFD54F6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85" y="365760"/>
            <a:ext cx="4722055" cy="4604004"/>
          </a:xfrm>
          <a:prstGeom prst="rect">
            <a:avLst/>
          </a:prstGeom>
        </p:spPr>
      </p:pic>
      <p:pic>
        <p:nvPicPr>
          <p:cNvPr id="7" name="Picture 6" descr="A person standing in front of a mountain&#10;&#10;Description automatically generated">
            <a:extLst>
              <a:ext uri="{FF2B5EF4-FFF2-40B4-BE49-F238E27FC236}">
                <a16:creationId xmlns:a16="http://schemas.microsoft.com/office/drawing/2014/main" id="{4BE3F850-9CF2-4196-87EF-A566E07A30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4272" y="2498773"/>
            <a:ext cx="5229652" cy="3775417"/>
          </a:xfrm>
          <a:prstGeom prst="rect">
            <a:avLst/>
          </a:prstGeom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967D142C-EF4E-469B-880A-297335875A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7" y="62276"/>
            <a:ext cx="567981" cy="569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767031B-ADFB-40D6-945D-7654BA714B61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1582425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B2538B-5BC5-48F4-8B38-26FE468445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42" y="702365"/>
            <a:ext cx="6743229" cy="551290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D2899E-7A1B-4CD4-AB0E-7A0D818CA17E}"/>
              </a:ext>
            </a:extLst>
          </p:cNvPr>
          <p:cNvSpPr txBox="1"/>
          <p:nvPr/>
        </p:nvSpPr>
        <p:spPr>
          <a:xfrm>
            <a:off x="6863971" y="2443154"/>
            <a:ext cx="522135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 "നമ്മുടെ കര്‍ത്താവായ ഈശോമിശിഹാ അന്ത്യഅത്താഴവേളയില്‍ നമ്മോടുള്ള സ്നേഹത്തിന്‍റെ ഉടമ്പടിയായി തന്‍റെ ശരീരരക്തങ്ങള്‍ പങ്കുവച്ചു നല്കുന്ന പരിശുദ്ധ കുര്‍ബാന സ്ഥാപിച്ചതിനെക്കുറിച്ച് നമുക്ക് ധ്യാനിക്കാം"</a:t>
            </a: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95267D-2D1D-43B1-B91A-D94AF65C0902}"/>
              </a:ext>
            </a:extLst>
          </p:cNvPr>
          <p:cNvSpPr txBox="1"/>
          <p:nvPr/>
        </p:nvSpPr>
        <p:spPr>
          <a:xfrm>
            <a:off x="7460974" y="702364"/>
            <a:ext cx="4214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Fifth Luminous Mystery</a:t>
            </a:r>
            <a:endParaRPr lang="en-IN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144947B-D08D-4B22-A3C2-B61A24ABD2E0}"/>
              </a:ext>
            </a:extLst>
          </p:cNvPr>
          <p:cNvSpPr txBox="1"/>
          <p:nvPr/>
        </p:nvSpPr>
        <p:spPr>
          <a:xfrm flipH="1">
            <a:off x="7994042" y="1084949"/>
            <a:ext cx="314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/>
              <a:t>അഞ്ചാം ദിവ്യരഹസ്യം</a:t>
            </a:r>
            <a:endParaRPr lang="en-IN" dirty="0"/>
          </a:p>
        </p:txBody>
      </p:sp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EDECFDE2-CD3A-4B74-9969-89C04FB07B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58" y="62276"/>
            <a:ext cx="567981" cy="569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0639F01-3B9D-4750-BC0B-DCCCBA4A550B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529441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92B3A5-C206-45FE-8042-E92F8C3265B7}"/>
              </a:ext>
            </a:extLst>
          </p:cNvPr>
          <p:cNvSpPr txBox="1"/>
          <p:nvPr/>
        </p:nvSpPr>
        <p:spPr>
          <a:xfrm>
            <a:off x="2855741" y="393896"/>
            <a:ext cx="69353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Intention : Rehabilitation After Corona</a:t>
            </a:r>
            <a:endParaRPr lang="en-IN" sz="2800" dirty="0"/>
          </a:p>
        </p:txBody>
      </p:sp>
      <p:pic>
        <p:nvPicPr>
          <p:cNvPr id="4" name="Picture 3" descr="A close up of a coral&#10;&#10;Description automatically generated">
            <a:extLst>
              <a:ext uri="{FF2B5EF4-FFF2-40B4-BE49-F238E27FC236}">
                <a16:creationId xmlns:a16="http://schemas.microsoft.com/office/drawing/2014/main" id="{830C4E94-8846-4329-AC2E-CA95C5E86C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595" y="3967089"/>
            <a:ext cx="4344743" cy="2658794"/>
          </a:xfrm>
          <a:prstGeom prst="rect">
            <a:avLst/>
          </a:prstGeom>
        </p:spPr>
      </p:pic>
      <p:pic>
        <p:nvPicPr>
          <p:cNvPr id="6" name="Picture 5" descr="A picture containing person, woman, man, young&#10;&#10;Description automatically generated">
            <a:extLst>
              <a:ext uri="{FF2B5EF4-FFF2-40B4-BE49-F238E27FC236}">
                <a16:creationId xmlns:a16="http://schemas.microsoft.com/office/drawing/2014/main" id="{C910B5A8-4E26-40FA-B5E9-512AE518505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07" y="1363676"/>
            <a:ext cx="7542921" cy="4130647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AB7D8E7E-BEA7-466B-A529-27D059B136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" y="21334"/>
            <a:ext cx="567981" cy="569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68DBBF2-F376-4B15-83DC-093FF1A0991A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850273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in a room&#10;&#10;Description automatically generated">
            <a:extLst>
              <a:ext uri="{FF2B5EF4-FFF2-40B4-BE49-F238E27FC236}">
                <a16:creationId xmlns:a16="http://schemas.microsoft.com/office/drawing/2014/main" id="{B7939D72-2A7A-4C2C-9A36-ED334342D2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275" y="715732"/>
            <a:ext cx="5943600" cy="4333875"/>
          </a:xfrm>
          <a:prstGeom prst="rect">
            <a:avLst/>
          </a:prstGeom>
        </p:spPr>
      </p:pic>
      <p:pic>
        <p:nvPicPr>
          <p:cNvPr id="5" name="Picture 4" descr="A person standing in a kitchen&#10;&#10;Description automatically generated">
            <a:extLst>
              <a:ext uri="{FF2B5EF4-FFF2-40B4-BE49-F238E27FC236}">
                <a16:creationId xmlns:a16="http://schemas.microsoft.com/office/drawing/2014/main" id="{D9117602-38FB-40D8-8008-FE53E9D61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864" y="2190530"/>
            <a:ext cx="6160339" cy="4333875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3853C8D6-589D-466D-91CD-41AB417E8E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" y="48628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25AD9FC-0FC4-4BDB-8F0E-F5D98722D73E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3419548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tanding in front of a crowd&#10;&#10;Description automatically generated">
            <a:extLst>
              <a:ext uri="{FF2B5EF4-FFF2-40B4-BE49-F238E27FC236}">
                <a16:creationId xmlns:a16="http://schemas.microsoft.com/office/drawing/2014/main" id="{B92A1779-2D0D-41AF-82B8-3EA78D6FE2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092" y="721946"/>
            <a:ext cx="7643446" cy="5414108"/>
          </a:xfrm>
          <a:prstGeom prst="rect">
            <a:avLst/>
          </a:prstGeom>
        </p:spPr>
      </p:pic>
      <p:pic>
        <p:nvPicPr>
          <p:cNvPr id="5" name="Picture 4" descr="A picture containing outdoor, car, man, sitting&#10;&#10;Description automatically generated">
            <a:extLst>
              <a:ext uri="{FF2B5EF4-FFF2-40B4-BE49-F238E27FC236}">
                <a16:creationId xmlns:a16="http://schemas.microsoft.com/office/drawing/2014/main" id="{6C10B3D9-00ED-4BD7-B988-8E7BC99F0E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6186" y="3978080"/>
            <a:ext cx="3663390" cy="2514356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3B74DB16-04B3-4130-925F-82AD0329F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62" y="48630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188830-2B7B-4777-A27D-CE190E9A8370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4843351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standing next to a vase of flowers on a table&#10;&#10;Description automatically generated">
            <a:extLst>
              <a:ext uri="{FF2B5EF4-FFF2-40B4-BE49-F238E27FC236}">
                <a16:creationId xmlns:a16="http://schemas.microsoft.com/office/drawing/2014/main" id="{A52113F2-1AE2-49A2-86E9-A51EA59643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0468" y="185062"/>
            <a:ext cx="6231698" cy="6487876"/>
          </a:xfrm>
          <a:prstGeom prst="rect">
            <a:avLst/>
          </a:prstGeom>
        </p:spPr>
      </p:pic>
      <p:pic>
        <p:nvPicPr>
          <p:cNvPr id="5" name="Picture 4" descr="A picture containing food&#10;&#10;Description automatically generated">
            <a:extLst>
              <a:ext uri="{FF2B5EF4-FFF2-40B4-BE49-F238E27FC236}">
                <a16:creationId xmlns:a16="http://schemas.microsoft.com/office/drawing/2014/main" id="{20E1FAE5-7644-4A41-871B-02C1926690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85" y="-126609"/>
            <a:ext cx="4421652" cy="442165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person wearing a blue hat&#10;&#10;Description automatically generated">
            <a:extLst>
              <a:ext uri="{FF2B5EF4-FFF2-40B4-BE49-F238E27FC236}">
                <a16:creationId xmlns:a16="http://schemas.microsoft.com/office/drawing/2014/main" id="{B00E8CAD-92B8-4187-A31C-C781083258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994" y="3616862"/>
            <a:ext cx="2589995" cy="324113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7" descr="A close up of a sign&#10;&#10;Description automatically generated">
            <a:extLst>
              <a:ext uri="{FF2B5EF4-FFF2-40B4-BE49-F238E27FC236}">
                <a16:creationId xmlns:a16="http://schemas.microsoft.com/office/drawing/2014/main" id="{B1C2A12B-D543-4513-95FA-665B7F68E25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15" y="62280"/>
            <a:ext cx="567981" cy="56907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CD5007-CFA1-4182-9831-BD42264BF006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124014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 up of text on a white background&#10;&#10;Description automatically generated">
            <a:extLst>
              <a:ext uri="{FF2B5EF4-FFF2-40B4-BE49-F238E27FC236}">
                <a16:creationId xmlns:a16="http://schemas.microsoft.com/office/drawing/2014/main" id="{7F7BADF9-7A06-4E6F-A2AA-CA7E338A9C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498" y="1053153"/>
            <a:ext cx="8032653" cy="58048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A85CF55-8AB6-453A-A34C-78367A4CA19A}"/>
              </a:ext>
            </a:extLst>
          </p:cNvPr>
          <p:cNvSpPr txBox="1"/>
          <p:nvPr/>
        </p:nvSpPr>
        <p:spPr>
          <a:xfrm>
            <a:off x="2602523" y="253219"/>
            <a:ext cx="80326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Save a selfie with Mother Mary In Your Phone</a:t>
            </a:r>
            <a:endParaRPr lang="en-IN" sz="2400" dirty="0"/>
          </a:p>
        </p:txBody>
      </p:sp>
      <p:pic>
        <p:nvPicPr>
          <p:cNvPr id="5" name="Picture 4" descr="A close up of a sign&#10;&#10;Description automatically generated">
            <a:extLst>
              <a:ext uri="{FF2B5EF4-FFF2-40B4-BE49-F238E27FC236}">
                <a16:creationId xmlns:a16="http://schemas.microsoft.com/office/drawing/2014/main" id="{BB756A80-3714-408F-BFC2-5D06E72BFA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6" y="21332"/>
            <a:ext cx="567981" cy="5690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DFB121-FE20-451F-99B6-14261FAD88A6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908519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outdoor, flying, kite, cloudy&#10;&#10;Description automatically generated">
            <a:extLst>
              <a:ext uri="{FF2B5EF4-FFF2-40B4-BE49-F238E27FC236}">
                <a16:creationId xmlns:a16="http://schemas.microsoft.com/office/drawing/2014/main" id="{FF347B07-B749-4528-830A-6198B5BBFA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7209" y="724721"/>
            <a:ext cx="8744535" cy="56214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DF67044E-203C-45EE-9EE1-30D8602293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5A86E08-ADF9-4C61-9C1B-3CD7458FCFA4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943167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21F5A00-0CFC-40A5-B8B4-FA745BC46FF3}"/>
              </a:ext>
            </a:extLst>
          </p:cNvPr>
          <p:cNvSpPr txBox="1"/>
          <p:nvPr/>
        </p:nvSpPr>
        <p:spPr>
          <a:xfrm>
            <a:off x="2923734" y="351692"/>
            <a:ext cx="738788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/>
              <a:t>Intention : Corona Issues</a:t>
            </a:r>
            <a:endParaRPr lang="en-IN" dirty="0"/>
          </a:p>
        </p:txBody>
      </p:sp>
      <p:pic>
        <p:nvPicPr>
          <p:cNvPr id="4" name="Picture 3" descr="A group of people around a table&#10;&#10;Description automatically generated">
            <a:extLst>
              <a:ext uri="{FF2B5EF4-FFF2-40B4-BE49-F238E27FC236}">
                <a16:creationId xmlns:a16="http://schemas.microsoft.com/office/drawing/2014/main" id="{ADEDC823-18CA-438A-AEB1-E3D873C07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" y="1274638"/>
            <a:ext cx="7229475" cy="401955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picture containing building, person, luggage, group&#10;&#10;Description automatically generated">
            <a:extLst>
              <a:ext uri="{FF2B5EF4-FFF2-40B4-BE49-F238E27FC236}">
                <a16:creationId xmlns:a16="http://schemas.microsoft.com/office/drawing/2014/main" id="{F47AF19F-10FA-44B7-85C8-E718D47F5D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068" y="2918647"/>
            <a:ext cx="6033968" cy="401955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9272CAFE-986D-452F-AAEC-0D517AA4AB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CEE0FE8-1F4B-4924-B0F0-D80D88BD0394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9763143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, device&#10;&#10;Description automatically generated">
            <a:extLst>
              <a:ext uri="{FF2B5EF4-FFF2-40B4-BE49-F238E27FC236}">
                <a16:creationId xmlns:a16="http://schemas.microsoft.com/office/drawing/2014/main" id="{485DB766-CFC5-4D97-8F2F-7A7288EDE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94" y="968271"/>
            <a:ext cx="5962528" cy="39799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picture containing person, outdoor, man, standing&#10;&#10;Description automatically generated">
            <a:extLst>
              <a:ext uri="{FF2B5EF4-FFF2-40B4-BE49-F238E27FC236}">
                <a16:creationId xmlns:a16="http://schemas.microsoft.com/office/drawing/2014/main" id="{414F2D61-EA95-4521-9FF0-D42BD07435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5709" y="2011680"/>
            <a:ext cx="6585897" cy="45826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1C25234F-2DDD-4A74-A964-1319AF327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3F99223-C985-4C9C-AE08-A36C9CBFBB4F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489924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, man, sitting, looking&#10;&#10;Description automatically generated">
            <a:extLst>
              <a:ext uri="{FF2B5EF4-FFF2-40B4-BE49-F238E27FC236}">
                <a16:creationId xmlns:a16="http://schemas.microsoft.com/office/drawing/2014/main" id="{B6327434-4C04-413E-9986-ACE51692C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57" y="-104571"/>
            <a:ext cx="7352480" cy="490165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Picture 4" descr="A group of people looking at a phone&#10;&#10;Description automatically generated">
            <a:extLst>
              <a:ext uri="{FF2B5EF4-FFF2-40B4-BE49-F238E27FC236}">
                <a16:creationId xmlns:a16="http://schemas.microsoft.com/office/drawing/2014/main" id="{BA3DEA6E-997C-4242-A024-7F4875EF51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5894" y="2674017"/>
            <a:ext cx="7556106" cy="424613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60C79D81-7BC8-4BF1-B05A-364AC6635F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1EE30A9-86E1-4A05-B230-B9B3EB2DA177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543811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walking down the street&#10;&#10;Description automatically generated">
            <a:extLst>
              <a:ext uri="{FF2B5EF4-FFF2-40B4-BE49-F238E27FC236}">
                <a16:creationId xmlns:a16="http://schemas.microsoft.com/office/drawing/2014/main" id="{978C859E-2CB7-4E8C-8FCF-DCF3CF959D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908" y="821972"/>
            <a:ext cx="7619707" cy="521405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1D399C41-391D-4037-9D78-0560AF0901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39700"/>
            <a:ext cx="567981" cy="56907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4F90019-2041-40CA-AB85-E0ACC1D66ED6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7512257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3B32EB-0008-4852-A2B4-FF0477AB2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4070"/>
            <a:ext cx="6559826" cy="60297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5A45E7-1F1D-4D80-B5C4-D070530D85EA}"/>
              </a:ext>
            </a:extLst>
          </p:cNvPr>
          <p:cNvSpPr txBox="1"/>
          <p:nvPr/>
        </p:nvSpPr>
        <p:spPr>
          <a:xfrm>
            <a:off x="6559826" y="2007704"/>
            <a:ext cx="532737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 dirty="0"/>
              <a:t>"നമ്മുടെ കര്‍ത്താവായ ഈശോമിശിഹാ കാനായിലെ കല്യാണ വിരുന്നില്‍ വച്ച് തന്‍റെ അമ്മയായ പരിശുദ്ധ കന്യകാമറിയത്തിന്‍റെ അപേക്ഷ സ്വീകരിച്ച് അത്ഭുതകരമായി വെള്ളം വീഞ്ഞാക്കി തന്‍റെ മഹത്വം വെളിപ്പെടുത്തിയതിനെക്കുറിച്ച് നമുക്ക് ധ്യാനിക്കാം"</a:t>
            </a:r>
            <a:endParaRPr lang="en-IN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FA854D0-BF76-48F9-A918-396E49C48D12}"/>
              </a:ext>
            </a:extLst>
          </p:cNvPr>
          <p:cNvSpPr txBox="1"/>
          <p:nvPr/>
        </p:nvSpPr>
        <p:spPr>
          <a:xfrm>
            <a:off x="6294782" y="543339"/>
            <a:ext cx="48237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Second Luminous Mystery</a:t>
            </a:r>
            <a:endParaRPr lang="en-IN" sz="2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8A221D-9494-487E-BC47-2A4999A26C67}"/>
              </a:ext>
            </a:extLst>
          </p:cNvPr>
          <p:cNvSpPr txBox="1"/>
          <p:nvPr/>
        </p:nvSpPr>
        <p:spPr>
          <a:xfrm>
            <a:off x="7189304" y="912671"/>
            <a:ext cx="32997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ml-IN"/>
              <a:t>രണ്ടാം ദിവ്യരഹസ്യം</a:t>
            </a:r>
            <a:endParaRPr lang="en-IN" dirty="0"/>
          </a:p>
        </p:txBody>
      </p:sp>
      <p:pic>
        <p:nvPicPr>
          <p:cNvPr id="9" name="Picture 8" descr="A close up of a sign&#10;&#10;Description automatically generated">
            <a:extLst>
              <a:ext uri="{FF2B5EF4-FFF2-40B4-BE49-F238E27FC236}">
                <a16:creationId xmlns:a16="http://schemas.microsoft.com/office/drawing/2014/main" id="{3C356537-EC1E-4696-B3B0-776134BFE3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91774F-CF6C-4CD2-BAE5-CF827A510B4D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218464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42D266D-14B0-4E67-B7FD-06C424C69404}"/>
              </a:ext>
            </a:extLst>
          </p:cNvPr>
          <p:cNvSpPr txBox="1"/>
          <p:nvPr/>
        </p:nvSpPr>
        <p:spPr>
          <a:xfrm>
            <a:off x="2785403" y="337625"/>
            <a:ext cx="73292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Intention : Vocation    Discernment</a:t>
            </a:r>
            <a:endParaRPr lang="en-IN" sz="3200" dirty="0"/>
          </a:p>
        </p:txBody>
      </p:sp>
      <p:pic>
        <p:nvPicPr>
          <p:cNvPr id="4" name="Picture 3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E5AB5629-3623-43FA-B39E-33450CEE2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685" y="1223890"/>
            <a:ext cx="8027688" cy="460013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5" descr="A picture containing food, cup&#10;&#10;Description automatically generated">
            <a:extLst>
              <a:ext uri="{FF2B5EF4-FFF2-40B4-BE49-F238E27FC236}">
                <a16:creationId xmlns:a16="http://schemas.microsoft.com/office/drawing/2014/main" id="{88CC5ADA-7BC2-46AB-B968-5E1B8FB56D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5336" y="3903785"/>
            <a:ext cx="3666979" cy="275023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5965E907-B7F9-4BFC-B3F7-5A6C7429D3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6" y="226052"/>
            <a:ext cx="567981" cy="56907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99B323-2638-4D37-89EF-E4B7872DE304}"/>
              </a:ext>
            </a:extLst>
          </p:cNvPr>
          <p:cNvSpPr txBox="1"/>
          <p:nvPr/>
        </p:nvSpPr>
        <p:spPr>
          <a:xfrm>
            <a:off x="8521148" y="6495792"/>
            <a:ext cx="3670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 Jesus Youth Infopark Initiative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07259999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TM02900771[[fn=Slice]]</Template>
  <TotalTime>1877</TotalTime>
  <Words>320</Words>
  <Application>Microsoft Office PowerPoint</Application>
  <PresentationFormat>Widescreen</PresentationFormat>
  <Paragraphs>63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Calibri</vt:lpstr>
      <vt:lpstr>Century Gothic</vt:lpstr>
      <vt:lpstr>Wingdings 3</vt:lpstr>
      <vt:lpstr>Slice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Leejo Jose</dc:creator>
  <cp:lastModifiedBy>Leejo Jose</cp:lastModifiedBy>
  <cp:revision>58</cp:revision>
  <dcterms:created xsi:type="dcterms:W3CDTF">2020-05-04T18:11:55Z</dcterms:created>
  <dcterms:modified xsi:type="dcterms:W3CDTF">2020-05-06T12:33:38Z</dcterms:modified>
</cp:coreProperties>
</file>